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5376863" cy="7169150" type="B5ISO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7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265" y="1173285"/>
            <a:ext cx="4570334" cy="2495926"/>
          </a:xfrm>
        </p:spPr>
        <p:txBody>
          <a:bodyPr anchor="b"/>
          <a:lstStyle>
            <a:lvl1pPr algn="ctr">
              <a:defRPr sz="352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108" y="3765464"/>
            <a:ext cx="4032647" cy="1730885"/>
          </a:xfrm>
        </p:spPr>
        <p:txBody>
          <a:bodyPr/>
          <a:lstStyle>
            <a:lvl1pPr marL="0" indent="0" algn="ctr">
              <a:buNone/>
              <a:defRPr sz="1411"/>
            </a:lvl1pPr>
            <a:lvl2pPr marL="268834" indent="0" algn="ctr">
              <a:buNone/>
              <a:defRPr sz="1176"/>
            </a:lvl2pPr>
            <a:lvl3pPr marL="537667" indent="0" algn="ctr">
              <a:buNone/>
              <a:defRPr sz="1058"/>
            </a:lvl3pPr>
            <a:lvl4pPr marL="806501" indent="0" algn="ctr">
              <a:buNone/>
              <a:defRPr sz="941"/>
            </a:lvl4pPr>
            <a:lvl5pPr marL="1075334" indent="0" algn="ctr">
              <a:buNone/>
              <a:defRPr sz="941"/>
            </a:lvl5pPr>
            <a:lvl6pPr marL="1344168" indent="0" algn="ctr">
              <a:buNone/>
              <a:defRPr sz="941"/>
            </a:lvl6pPr>
            <a:lvl7pPr marL="1613002" indent="0" algn="ctr">
              <a:buNone/>
              <a:defRPr sz="941"/>
            </a:lvl7pPr>
            <a:lvl8pPr marL="1881835" indent="0" algn="ctr">
              <a:buNone/>
              <a:defRPr sz="941"/>
            </a:lvl8pPr>
            <a:lvl9pPr marL="2150669" indent="0" algn="ctr">
              <a:buNone/>
              <a:defRPr sz="941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30BD-EEFF-44C0-B0B9-5B2998B17110}" type="datetimeFigureOut">
              <a:rPr lang="en-DE" smtClean="0"/>
              <a:t>05/08/2025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6B65-E5EB-4DD5-ADF2-8B6F1C16EE5F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6905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30BD-EEFF-44C0-B0B9-5B2998B17110}" type="datetimeFigureOut">
              <a:rPr lang="en-DE" smtClean="0"/>
              <a:t>05/08/2025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6B65-E5EB-4DD5-ADF2-8B6F1C16EE5F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4788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47818" y="381691"/>
            <a:ext cx="1159386" cy="607552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9660" y="381691"/>
            <a:ext cx="3410947" cy="607552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30BD-EEFF-44C0-B0B9-5B2998B17110}" type="datetimeFigureOut">
              <a:rPr lang="en-DE" smtClean="0"/>
              <a:t>05/08/2025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6B65-E5EB-4DD5-ADF2-8B6F1C16EE5F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63832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30BD-EEFF-44C0-B0B9-5B2998B17110}" type="datetimeFigureOut">
              <a:rPr lang="en-DE" smtClean="0"/>
              <a:t>05/08/2025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6B65-E5EB-4DD5-ADF2-8B6F1C16EE5F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75885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59" y="1787311"/>
            <a:ext cx="4637544" cy="2982167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859" y="4797690"/>
            <a:ext cx="4637544" cy="1568251"/>
          </a:xfrm>
        </p:spPr>
        <p:txBody>
          <a:bodyPr/>
          <a:lstStyle>
            <a:lvl1pPr marL="0" indent="0">
              <a:buNone/>
              <a:defRPr sz="1411">
                <a:solidFill>
                  <a:schemeClr val="tx1">
                    <a:tint val="82000"/>
                  </a:schemeClr>
                </a:solidFill>
              </a:defRPr>
            </a:lvl1pPr>
            <a:lvl2pPr marL="268834" indent="0">
              <a:buNone/>
              <a:defRPr sz="1176">
                <a:solidFill>
                  <a:schemeClr val="tx1">
                    <a:tint val="82000"/>
                  </a:schemeClr>
                </a:solidFill>
              </a:defRPr>
            </a:lvl2pPr>
            <a:lvl3pPr marL="537667" indent="0">
              <a:buNone/>
              <a:defRPr sz="1058">
                <a:solidFill>
                  <a:schemeClr val="tx1">
                    <a:tint val="82000"/>
                  </a:schemeClr>
                </a:solidFill>
              </a:defRPr>
            </a:lvl3pPr>
            <a:lvl4pPr marL="806501" indent="0">
              <a:buNone/>
              <a:defRPr sz="941">
                <a:solidFill>
                  <a:schemeClr val="tx1">
                    <a:tint val="82000"/>
                  </a:schemeClr>
                </a:solidFill>
              </a:defRPr>
            </a:lvl4pPr>
            <a:lvl5pPr marL="1075334" indent="0">
              <a:buNone/>
              <a:defRPr sz="941">
                <a:solidFill>
                  <a:schemeClr val="tx1">
                    <a:tint val="82000"/>
                  </a:schemeClr>
                </a:solidFill>
              </a:defRPr>
            </a:lvl5pPr>
            <a:lvl6pPr marL="1344168" indent="0">
              <a:buNone/>
              <a:defRPr sz="941">
                <a:solidFill>
                  <a:schemeClr val="tx1">
                    <a:tint val="82000"/>
                  </a:schemeClr>
                </a:solidFill>
              </a:defRPr>
            </a:lvl6pPr>
            <a:lvl7pPr marL="1613002" indent="0">
              <a:buNone/>
              <a:defRPr sz="941">
                <a:solidFill>
                  <a:schemeClr val="tx1">
                    <a:tint val="82000"/>
                  </a:schemeClr>
                </a:solidFill>
              </a:defRPr>
            </a:lvl7pPr>
            <a:lvl8pPr marL="1881835" indent="0">
              <a:buNone/>
              <a:defRPr sz="941">
                <a:solidFill>
                  <a:schemeClr val="tx1">
                    <a:tint val="82000"/>
                  </a:schemeClr>
                </a:solidFill>
              </a:defRPr>
            </a:lvl8pPr>
            <a:lvl9pPr marL="2150669" indent="0">
              <a:buNone/>
              <a:defRPr sz="94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30BD-EEFF-44C0-B0B9-5B2998B17110}" type="datetimeFigureOut">
              <a:rPr lang="en-DE" smtClean="0"/>
              <a:t>05/08/2025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6B65-E5EB-4DD5-ADF2-8B6F1C16EE5F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2541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9659" y="1908454"/>
            <a:ext cx="2285167" cy="45487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2037" y="1908454"/>
            <a:ext cx="2285167" cy="45487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30BD-EEFF-44C0-B0B9-5B2998B17110}" type="datetimeFigureOut">
              <a:rPr lang="en-DE" smtClean="0"/>
              <a:t>05/08/2025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6B65-E5EB-4DD5-ADF2-8B6F1C16EE5F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7381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0" y="381693"/>
            <a:ext cx="4637544" cy="138570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360" y="1757438"/>
            <a:ext cx="2274665" cy="861293"/>
          </a:xfrm>
        </p:spPr>
        <p:txBody>
          <a:bodyPr anchor="b"/>
          <a:lstStyle>
            <a:lvl1pPr marL="0" indent="0">
              <a:buNone/>
              <a:defRPr sz="1411" b="1"/>
            </a:lvl1pPr>
            <a:lvl2pPr marL="268834" indent="0">
              <a:buNone/>
              <a:defRPr sz="1176" b="1"/>
            </a:lvl2pPr>
            <a:lvl3pPr marL="537667" indent="0">
              <a:buNone/>
              <a:defRPr sz="1058" b="1"/>
            </a:lvl3pPr>
            <a:lvl4pPr marL="806501" indent="0">
              <a:buNone/>
              <a:defRPr sz="941" b="1"/>
            </a:lvl4pPr>
            <a:lvl5pPr marL="1075334" indent="0">
              <a:buNone/>
              <a:defRPr sz="941" b="1"/>
            </a:lvl5pPr>
            <a:lvl6pPr marL="1344168" indent="0">
              <a:buNone/>
              <a:defRPr sz="941" b="1"/>
            </a:lvl6pPr>
            <a:lvl7pPr marL="1613002" indent="0">
              <a:buNone/>
              <a:defRPr sz="941" b="1"/>
            </a:lvl7pPr>
            <a:lvl8pPr marL="1881835" indent="0">
              <a:buNone/>
              <a:defRPr sz="941" b="1"/>
            </a:lvl8pPr>
            <a:lvl9pPr marL="2150669" indent="0">
              <a:buNone/>
              <a:defRPr sz="941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60" y="2618731"/>
            <a:ext cx="2274665" cy="385175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22037" y="1757438"/>
            <a:ext cx="2285867" cy="861293"/>
          </a:xfrm>
        </p:spPr>
        <p:txBody>
          <a:bodyPr anchor="b"/>
          <a:lstStyle>
            <a:lvl1pPr marL="0" indent="0">
              <a:buNone/>
              <a:defRPr sz="1411" b="1"/>
            </a:lvl1pPr>
            <a:lvl2pPr marL="268834" indent="0">
              <a:buNone/>
              <a:defRPr sz="1176" b="1"/>
            </a:lvl2pPr>
            <a:lvl3pPr marL="537667" indent="0">
              <a:buNone/>
              <a:defRPr sz="1058" b="1"/>
            </a:lvl3pPr>
            <a:lvl4pPr marL="806501" indent="0">
              <a:buNone/>
              <a:defRPr sz="941" b="1"/>
            </a:lvl4pPr>
            <a:lvl5pPr marL="1075334" indent="0">
              <a:buNone/>
              <a:defRPr sz="941" b="1"/>
            </a:lvl5pPr>
            <a:lvl6pPr marL="1344168" indent="0">
              <a:buNone/>
              <a:defRPr sz="941" b="1"/>
            </a:lvl6pPr>
            <a:lvl7pPr marL="1613002" indent="0">
              <a:buNone/>
              <a:defRPr sz="941" b="1"/>
            </a:lvl7pPr>
            <a:lvl8pPr marL="1881835" indent="0">
              <a:buNone/>
              <a:defRPr sz="941" b="1"/>
            </a:lvl8pPr>
            <a:lvl9pPr marL="2150669" indent="0">
              <a:buNone/>
              <a:defRPr sz="941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22037" y="2618731"/>
            <a:ext cx="2285867" cy="385175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30BD-EEFF-44C0-B0B9-5B2998B17110}" type="datetimeFigureOut">
              <a:rPr lang="en-DE" smtClean="0"/>
              <a:t>05/08/2025</a:t>
            </a:fld>
            <a:endParaRPr lang="en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6B65-E5EB-4DD5-ADF2-8B6F1C16EE5F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33975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30BD-EEFF-44C0-B0B9-5B2998B17110}" type="datetimeFigureOut">
              <a:rPr lang="en-DE" smtClean="0"/>
              <a:t>05/08/2025</a:t>
            </a:fld>
            <a:endParaRPr lang="en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6B65-E5EB-4DD5-ADF2-8B6F1C16EE5F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8231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30BD-EEFF-44C0-B0B9-5B2998B17110}" type="datetimeFigureOut">
              <a:rPr lang="en-DE" smtClean="0"/>
              <a:t>05/08/2025</a:t>
            </a:fld>
            <a:endParaRPr lang="en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6B65-E5EB-4DD5-ADF2-8B6F1C16EE5F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3041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0" y="477943"/>
            <a:ext cx="1734178" cy="1672802"/>
          </a:xfrm>
        </p:spPr>
        <p:txBody>
          <a:bodyPr anchor="b"/>
          <a:lstStyle>
            <a:lvl1pPr>
              <a:defRPr sz="188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867" y="1032226"/>
            <a:ext cx="2722037" cy="5094743"/>
          </a:xfrm>
        </p:spPr>
        <p:txBody>
          <a:bodyPr/>
          <a:lstStyle>
            <a:lvl1pPr>
              <a:defRPr sz="1882"/>
            </a:lvl1pPr>
            <a:lvl2pPr>
              <a:defRPr sz="1646"/>
            </a:lvl2pPr>
            <a:lvl3pPr>
              <a:defRPr sz="1411"/>
            </a:lvl3pPr>
            <a:lvl4pPr>
              <a:defRPr sz="1176"/>
            </a:lvl4pPr>
            <a:lvl5pPr>
              <a:defRPr sz="1176"/>
            </a:lvl5pPr>
            <a:lvl6pPr>
              <a:defRPr sz="1176"/>
            </a:lvl6pPr>
            <a:lvl7pPr>
              <a:defRPr sz="1176"/>
            </a:lvl7pPr>
            <a:lvl8pPr>
              <a:defRPr sz="1176"/>
            </a:lvl8pPr>
            <a:lvl9pPr>
              <a:defRPr sz="1176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0360" y="2150745"/>
            <a:ext cx="1734178" cy="3984521"/>
          </a:xfrm>
        </p:spPr>
        <p:txBody>
          <a:bodyPr/>
          <a:lstStyle>
            <a:lvl1pPr marL="0" indent="0">
              <a:buNone/>
              <a:defRPr sz="941"/>
            </a:lvl1pPr>
            <a:lvl2pPr marL="268834" indent="0">
              <a:buNone/>
              <a:defRPr sz="823"/>
            </a:lvl2pPr>
            <a:lvl3pPr marL="537667" indent="0">
              <a:buNone/>
              <a:defRPr sz="706"/>
            </a:lvl3pPr>
            <a:lvl4pPr marL="806501" indent="0">
              <a:buNone/>
              <a:defRPr sz="588"/>
            </a:lvl4pPr>
            <a:lvl5pPr marL="1075334" indent="0">
              <a:buNone/>
              <a:defRPr sz="588"/>
            </a:lvl5pPr>
            <a:lvl6pPr marL="1344168" indent="0">
              <a:buNone/>
              <a:defRPr sz="588"/>
            </a:lvl6pPr>
            <a:lvl7pPr marL="1613002" indent="0">
              <a:buNone/>
              <a:defRPr sz="588"/>
            </a:lvl7pPr>
            <a:lvl8pPr marL="1881835" indent="0">
              <a:buNone/>
              <a:defRPr sz="588"/>
            </a:lvl8pPr>
            <a:lvl9pPr marL="2150669" indent="0">
              <a:buNone/>
              <a:defRPr sz="588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30BD-EEFF-44C0-B0B9-5B2998B17110}" type="datetimeFigureOut">
              <a:rPr lang="en-DE" smtClean="0"/>
              <a:t>05/08/2025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6B65-E5EB-4DD5-ADF2-8B6F1C16EE5F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77068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0" y="477943"/>
            <a:ext cx="1734178" cy="1672802"/>
          </a:xfrm>
        </p:spPr>
        <p:txBody>
          <a:bodyPr anchor="b"/>
          <a:lstStyle>
            <a:lvl1pPr>
              <a:defRPr sz="188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867" y="1032226"/>
            <a:ext cx="2722037" cy="5094743"/>
          </a:xfrm>
        </p:spPr>
        <p:txBody>
          <a:bodyPr anchor="t"/>
          <a:lstStyle>
            <a:lvl1pPr marL="0" indent="0">
              <a:buNone/>
              <a:defRPr sz="1882"/>
            </a:lvl1pPr>
            <a:lvl2pPr marL="268834" indent="0">
              <a:buNone/>
              <a:defRPr sz="1646"/>
            </a:lvl2pPr>
            <a:lvl3pPr marL="537667" indent="0">
              <a:buNone/>
              <a:defRPr sz="1411"/>
            </a:lvl3pPr>
            <a:lvl4pPr marL="806501" indent="0">
              <a:buNone/>
              <a:defRPr sz="1176"/>
            </a:lvl4pPr>
            <a:lvl5pPr marL="1075334" indent="0">
              <a:buNone/>
              <a:defRPr sz="1176"/>
            </a:lvl5pPr>
            <a:lvl6pPr marL="1344168" indent="0">
              <a:buNone/>
              <a:defRPr sz="1176"/>
            </a:lvl6pPr>
            <a:lvl7pPr marL="1613002" indent="0">
              <a:buNone/>
              <a:defRPr sz="1176"/>
            </a:lvl7pPr>
            <a:lvl8pPr marL="1881835" indent="0">
              <a:buNone/>
              <a:defRPr sz="1176"/>
            </a:lvl8pPr>
            <a:lvl9pPr marL="2150669" indent="0">
              <a:buNone/>
              <a:defRPr sz="1176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0360" y="2150745"/>
            <a:ext cx="1734178" cy="3984521"/>
          </a:xfrm>
        </p:spPr>
        <p:txBody>
          <a:bodyPr/>
          <a:lstStyle>
            <a:lvl1pPr marL="0" indent="0">
              <a:buNone/>
              <a:defRPr sz="941"/>
            </a:lvl1pPr>
            <a:lvl2pPr marL="268834" indent="0">
              <a:buNone/>
              <a:defRPr sz="823"/>
            </a:lvl2pPr>
            <a:lvl3pPr marL="537667" indent="0">
              <a:buNone/>
              <a:defRPr sz="706"/>
            </a:lvl3pPr>
            <a:lvl4pPr marL="806501" indent="0">
              <a:buNone/>
              <a:defRPr sz="588"/>
            </a:lvl4pPr>
            <a:lvl5pPr marL="1075334" indent="0">
              <a:buNone/>
              <a:defRPr sz="588"/>
            </a:lvl5pPr>
            <a:lvl6pPr marL="1344168" indent="0">
              <a:buNone/>
              <a:defRPr sz="588"/>
            </a:lvl6pPr>
            <a:lvl7pPr marL="1613002" indent="0">
              <a:buNone/>
              <a:defRPr sz="588"/>
            </a:lvl7pPr>
            <a:lvl8pPr marL="1881835" indent="0">
              <a:buNone/>
              <a:defRPr sz="588"/>
            </a:lvl8pPr>
            <a:lvl9pPr marL="2150669" indent="0">
              <a:buNone/>
              <a:defRPr sz="588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30BD-EEFF-44C0-B0B9-5B2998B17110}" type="datetimeFigureOut">
              <a:rPr lang="en-DE" smtClean="0"/>
              <a:t>05/08/2025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6B65-E5EB-4DD5-ADF2-8B6F1C16EE5F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9955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9660" y="381693"/>
            <a:ext cx="4637544" cy="1385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9660" y="1908454"/>
            <a:ext cx="4637544" cy="454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9659" y="6644741"/>
            <a:ext cx="1209794" cy="3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0F30BD-EEFF-44C0-B0B9-5B2998B17110}" type="datetimeFigureOut">
              <a:rPr lang="en-DE" smtClean="0"/>
              <a:t>05/08/2025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1086" y="6644741"/>
            <a:ext cx="1814691" cy="3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97410" y="6644741"/>
            <a:ext cx="1209794" cy="3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0D6B65-E5EB-4DD5-ADF2-8B6F1C16EE5F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8627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37667" rtl="0" eaLnBrk="1" latinLnBrk="0" hangingPunct="1">
        <a:lnSpc>
          <a:spcPct val="90000"/>
        </a:lnSpc>
        <a:spcBef>
          <a:spcPct val="0"/>
        </a:spcBef>
        <a:buNone/>
        <a:defRPr sz="25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4417" indent="-134417" algn="l" defTabSz="537667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1pPr>
      <a:lvl2pPr marL="403250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411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176" kern="1200">
          <a:solidFill>
            <a:schemeClr val="tx1"/>
          </a:solidFill>
          <a:latin typeface="+mn-lt"/>
          <a:ea typeface="+mn-ea"/>
          <a:cs typeface="+mn-cs"/>
        </a:defRPr>
      </a:lvl3pPr>
      <a:lvl4pPr marL="940918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4pPr>
      <a:lvl5pPr marL="1209751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5pPr>
      <a:lvl6pPr marL="1478585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6pPr>
      <a:lvl7pPr marL="1747418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7pPr>
      <a:lvl8pPr marL="2016252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8pPr>
      <a:lvl9pPr marL="2285086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1pPr>
      <a:lvl2pPr marL="268834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2pPr>
      <a:lvl3pPr marL="537667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3pPr>
      <a:lvl4pPr marL="806501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4pPr>
      <a:lvl5pPr marL="1075334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5pPr>
      <a:lvl6pPr marL="1344168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6pPr>
      <a:lvl7pPr marL="1613002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7pPr>
      <a:lvl8pPr marL="1881835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8pPr>
      <a:lvl9pPr marL="2150669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ndisches Köstliches Bengalisches Süßes Essen, Auch Bekannt Als Bangla  Sweet Oder Bengalisches Dessert Aus Sirup, Sahne, Milch, Khoya Oder Aroma  Lizenzfreie Fotos, Bilder und Stock Fotografie. Image 114052937.">
            <a:extLst>
              <a:ext uri="{FF2B5EF4-FFF2-40B4-BE49-F238E27FC236}">
                <a16:creationId xmlns:a16="http://schemas.microsoft.com/office/drawing/2014/main" id="{0BF2CE8F-A150-DEC4-980B-2364D881A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825">
            <a:off x="3378878" y="4834466"/>
            <a:ext cx="1101309" cy="73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3" descr="Ein Bild, das Menschliches Gesicht, Wand, Kleidung, Person enthält.&#10;&#10;KI-generierte Inhalte können fehlerhaft sein.">
            <a:extLst>
              <a:ext uri="{FF2B5EF4-FFF2-40B4-BE49-F238E27FC236}">
                <a16:creationId xmlns:a16="http://schemas.microsoft.com/office/drawing/2014/main" id="{83E850C4-2843-6038-BF28-EBB7B5DFF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5301">
            <a:off x="388302" y="5216086"/>
            <a:ext cx="2509409" cy="141154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8BA0D2E-0F28-42BF-399A-4E29F8AA85BF}"/>
              </a:ext>
            </a:extLst>
          </p:cNvPr>
          <p:cNvSpPr txBox="1"/>
          <p:nvPr/>
        </p:nvSpPr>
        <p:spPr>
          <a:xfrm rot="19786092">
            <a:off x="-36824" y="1404886"/>
            <a:ext cx="1787990" cy="33669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sz="1588" b="1" dirty="0">
                <a:solidFill>
                  <a:srgbClr val="00B050"/>
                </a:solidFill>
              </a:rPr>
              <a:t>INFORMATIONEN</a:t>
            </a:r>
            <a:endParaRPr lang="en-DE" sz="1588" b="1" dirty="0">
              <a:solidFill>
                <a:srgbClr val="00B050"/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3DDAC0C-C45E-873C-AF35-3E0EB619E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794">
            <a:off x="3144393" y="940876"/>
            <a:ext cx="788547" cy="102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F9469C6-1762-312B-9132-18D1B2B7B5F2}"/>
              </a:ext>
            </a:extLst>
          </p:cNvPr>
          <p:cNvSpPr txBox="1"/>
          <p:nvPr/>
        </p:nvSpPr>
        <p:spPr>
          <a:xfrm rot="597381">
            <a:off x="1604268" y="1258566"/>
            <a:ext cx="1035401" cy="33669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588" b="1" dirty="0">
                <a:solidFill>
                  <a:srgbClr val="00B050"/>
                </a:solidFill>
              </a:rPr>
              <a:t>SPEISEN</a:t>
            </a:r>
            <a:endParaRPr lang="en-DE" sz="1588" b="1" dirty="0">
              <a:solidFill>
                <a:srgbClr val="00B05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C4ADBA3-5C07-C878-8321-56C7929ADABC}"/>
              </a:ext>
            </a:extLst>
          </p:cNvPr>
          <p:cNvSpPr txBox="1"/>
          <p:nvPr/>
        </p:nvSpPr>
        <p:spPr>
          <a:xfrm rot="21140439">
            <a:off x="405941" y="1676025"/>
            <a:ext cx="28729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Die Deutsch-</a:t>
            </a:r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</a:rPr>
              <a:t>Bengalische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</a:rPr>
              <a:t>Kinderhilfe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</a:rPr>
              <a:t>lädt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</a:rPr>
              <a:t>ein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</a:rPr>
              <a:t>zu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</a:rPr>
              <a:t>einem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</a:rPr>
              <a:t>Nachmittag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</a:rPr>
              <a:t>mit</a:t>
            </a:r>
            <a:endParaRPr lang="en-US" sz="1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126016" indent="-126016">
              <a:buFontTx/>
              <a:buChar char="-"/>
            </a:pPr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</a:rPr>
              <a:t>Informatíonen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</a:rPr>
              <a:t>aus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</a:rPr>
              <a:t>Bangladesch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</a:rPr>
              <a:t>Bericht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 Md. Abdul Jabber von der </a:t>
            </a:r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</a:rPr>
              <a:t>Sommerreise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 2025)</a:t>
            </a:r>
          </a:p>
          <a:p>
            <a:pPr marL="126016" indent="-126016">
              <a:buFontTx/>
              <a:buChar char="-"/>
            </a:pPr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</a:rPr>
              <a:t>Bengalischem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 Essen und </a:t>
            </a:r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</a:rPr>
              <a:t>Knabbereien</a:t>
            </a:r>
            <a:endParaRPr lang="en-US" sz="1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126016" indent="-126016">
              <a:buFontTx/>
              <a:buChar char="-"/>
            </a:pPr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</a:rPr>
              <a:t>Diskussion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: Macht </a:t>
            </a:r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</a:rPr>
              <a:t>unsere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</a:rPr>
              <a:t>Hilfe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 Sinn? (</a:t>
            </a:r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</a:rPr>
              <a:t>u.a.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</a:rPr>
              <a:t>mit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 Pastor Hinne und  Md. Abdul Jabber)</a:t>
            </a:r>
            <a:endParaRPr lang="en-DE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40A6A4B-3357-36E6-6A5D-EDE831BE6605}"/>
              </a:ext>
            </a:extLst>
          </p:cNvPr>
          <p:cNvSpPr txBox="1"/>
          <p:nvPr/>
        </p:nvSpPr>
        <p:spPr>
          <a:xfrm>
            <a:off x="2351169" y="6427788"/>
            <a:ext cx="3085889" cy="377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617" dirty="0" err="1">
                <a:solidFill>
                  <a:srgbClr val="3A7C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Detsch</a:t>
            </a:r>
            <a:r>
              <a:rPr lang="de-DE" sz="617" dirty="0">
                <a:solidFill>
                  <a:srgbClr val="3A7C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-Bengalische Kinderhilfe e.V., </a:t>
            </a:r>
            <a:r>
              <a:rPr lang="de-DE" sz="617" dirty="0" err="1">
                <a:solidFill>
                  <a:srgbClr val="3A7C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Zietenstr</a:t>
            </a:r>
            <a:r>
              <a:rPr lang="de-DE" sz="617" dirty="0">
                <a:solidFill>
                  <a:srgbClr val="3A7C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6, 26131 Oldenburg</a:t>
            </a:r>
            <a:endParaRPr lang="en-DE" sz="617" dirty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>
              <a:buNone/>
            </a:pPr>
            <a:r>
              <a:rPr lang="de-DE" sz="617" dirty="0">
                <a:solidFill>
                  <a:srgbClr val="3A7C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Vorsitzender Reinhard </a:t>
            </a:r>
            <a:r>
              <a:rPr lang="de-DE" sz="617" dirty="0" err="1">
                <a:solidFill>
                  <a:srgbClr val="3A7C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Struss</a:t>
            </a:r>
            <a:r>
              <a:rPr lang="de-DE" sz="617" dirty="0">
                <a:solidFill>
                  <a:srgbClr val="3A7C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(Tel.: </a:t>
            </a:r>
            <a:r>
              <a:rPr lang="de-DE" sz="617" dirty="0">
                <a:solidFill>
                  <a:srgbClr val="3A7C22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0441 592758, mail: reinhard.struss@t-online.de)</a:t>
            </a:r>
            <a:r>
              <a:rPr lang="de-DE" sz="617" dirty="0">
                <a:solidFill>
                  <a:srgbClr val="3A7C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en-DE" sz="617" dirty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de-DE" sz="617" dirty="0">
                <a:solidFill>
                  <a:srgbClr val="3A7C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Konto: Evang. Bank </a:t>
            </a:r>
            <a:r>
              <a:rPr lang="de-DE" sz="617" dirty="0">
                <a:solidFill>
                  <a:srgbClr val="3A7C22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IBAN DE24520604100006444059</a:t>
            </a:r>
            <a:endParaRPr lang="en-DE" sz="617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pic>
        <p:nvPicPr>
          <p:cNvPr id="12" name="Grafik 11" descr="Ein Bild, das Baum, draußen, Wasser, Kleidung enthält.&#10;&#10;KI-generierte Inhalte können fehlerhaft sein.">
            <a:extLst>
              <a:ext uri="{FF2B5EF4-FFF2-40B4-BE49-F238E27FC236}">
                <a16:creationId xmlns:a16="http://schemas.microsoft.com/office/drawing/2014/main" id="{5EB7E15A-9132-5634-8E85-0FDF1F3C4B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8932">
            <a:off x="3644495" y="2072655"/>
            <a:ext cx="1346414" cy="239479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6D6B3B6-05A3-4858-6C83-F2BC250D7B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812624">
            <a:off x="4003302" y="878389"/>
            <a:ext cx="1058145" cy="1058145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60DC1875-2BF7-C3C1-5944-AE935B6C49AA}"/>
              </a:ext>
            </a:extLst>
          </p:cNvPr>
          <p:cNvSpPr/>
          <p:nvPr/>
        </p:nvSpPr>
        <p:spPr>
          <a:xfrm rot="299443">
            <a:off x="115683" y="4170507"/>
            <a:ext cx="3759688" cy="594718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lIns="40326" tIns="20163" rIns="40326" bIns="20163">
            <a:spAutoFit/>
          </a:bodyPr>
          <a:lstStyle/>
          <a:p>
            <a:pPr algn="ctr"/>
            <a:r>
              <a:rPr lang="de-D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Am Sonntag 16.11.25, 16 – 18 Uhr</a:t>
            </a:r>
          </a:p>
          <a:p>
            <a:pPr algn="ctr"/>
            <a:r>
              <a:rPr lang="de-D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Im Gemeindehaus </a:t>
            </a:r>
            <a:r>
              <a:rPr lang="de-DE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Zietenstr</a:t>
            </a:r>
            <a:r>
              <a:rPr lang="de-D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 6.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E8A2206-82A9-81A0-DD25-A39740EC09D2}"/>
              </a:ext>
            </a:extLst>
          </p:cNvPr>
          <p:cNvSpPr/>
          <p:nvPr/>
        </p:nvSpPr>
        <p:spPr>
          <a:xfrm rot="20937056">
            <a:off x="630536" y="303264"/>
            <a:ext cx="3811788" cy="385688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lIns="16198" tIns="8099" rIns="16198" bIns="8099">
            <a:spAutoFit/>
          </a:bodyPr>
          <a:lstStyle/>
          <a:p>
            <a:pPr algn="ctr"/>
            <a:r>
              <a:rPr lang="de-DE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BENEFIZVERANSTALTUNG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22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103</Words>
  <Application>Microsoft Office PowerPoint</Application>
  <PresentationFormat>B5 (ISO) Papier (176 x 250 mm)</PresentationFormat>
  <Paragraphs>13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Enno</dc:creator>
  <cp:lastModifiedBy>Enno</cp:lastModifiedBy>
  <cp:revision>6</cp:revision>
  <cp:lastPrinted>2025-08-05T13:50:25Z</cp:lastPrinted>
  <dcterms:created xsi:type="dcterms:W3CDTF">2025-07-31T13:33:47Z</dcterms:created>
  <dcterms:modified xsi:type="dcterms:W3CDTF">2025-08-05T14:36:45Z</dcterms:modified>
</cp:coreProperties>
</file>